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E9561-B536-481D-BFD5-44F131CFAA4D}" v="1" dt="2023-07-20T04:10:18.19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700"/>
  </p:normalViewPr>
  <p:slideViewPr>
    <p:cSldViewPr>
      <p:cViewPr varScale="1">
        <p:scale>
          <a:sx n="83" d="100"/>
          <a:sy n="83" d="100"/>
        </p:scale>
        <p:origin x="3128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ko Semba" userId="9377a0855149cb1d" providerId="LiveId" clId="{382E9561-B536-481D-BFD5-44F131CFAA4D}"/>
    <pc:docChg chg="modSld">
      <pc:chgData name="Keiko Semba" userId="9377a0855149cb1d" providerId="LiveId" clId="{382E9561-B536-481D-BFD5-44F131CFAA4D}" dt="2023-07-20T04:10:18.198" v="0" actId="14826"/>
      <pc:docMkLst>
        <pc:docMk/>
      </pc:docMkLst>
      <pc:sldChg chg="modSp">
        <pc:chgData name="Keiko Semba" userId="9377a0855149cb1d" providerId="LiveId" clId="{382E9561-B536-481D-BFD5-44F131CFAA4D}" dt="2023-07-20T04:10:18.198" v="0" actId="14826"/>
        <pc:sldMkLst>
          <pc:docMk/>
          <pc:sldMk cId="1129178618" sldId="303"/>
        </pc:sldMkLst>
        <pc:picChg chg="mod">
          <ac:chgData name="Keiko Semba" userId="9377a0855149cb1d" providerId="LiveId" clId="{382E9561-B536-481D-BFD5-44F131CFAA4D}" dt="2023-07-20T04:10:18.198" v="0" actId="14826"/>
          <ac:picMkLst>
            <pc:docMk/>
            <pc:sldMk cId="1129178618" sldId="303"/>
            <ac:picMk id="5" creationId="{F19C5F94-D99B-1414-1F70-C028F7F7F1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FD88ECE-6078-2828-32B8-4A562B6D6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" y="0"/>
            <a:ext cx="7553379" cy="1067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0</Words>
  <Application>Microsoft Macintosh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megumi nakajima</cp:lastModifiedBy>
  <cp:revision>5</cp:revision>
  <dcterms:created xsi:type="dcterms:W3CDTF">2023-04-07T05:50:45Z</dcterms:created>
  <dcterms:modified xsi:type="dcterms:W3CDTF">2023-08-23T01:56:34Z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